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62" r:id="rId17"/>
    <p:sldId id="276" r:id="rId18"/>
    <p:sldId id="277" r:id="rId19"/>
    <p:sldId id="278" r:id="rId20"/>
    <p:sldId id="279" r:id="rId21"/>
    <p:sldId id="280" r:id="rId22"/>
    <p:sldId id="26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745"/>
    <a:srgbClr val="E3E9ED"/>
    <a:srgbClr val="FFFFFF"/>
    <a:srgbClr val="171C22"/>
    <a:srgbClr val="FAFAF7"/>
    <a:srgbClr val="FAFAF8"/>
    <a:srgbClr val="FBFBF9"/>
    <a:srgbClr val="F9F9F9"/>
    <a:srgbClr val="FBF9EC"/>
    <a:srgbClr val="FB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94622" autoAdjust="0"/>
  </p:normalViewPr>
  <p:slideViewPr>
    <p:cSldViewPr>
      <p:cViewPr>
        <p:scale>
          <a:sx n="66" d="100"/>
          <a:sy n="66" d="100"/>
        </p:scale>
        <p:origin x="1788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368002D-E192-37BC-0235-42C74E952B66}"/>
              </a:ext>
            </a:extLst>
          </p:cNvPr>
          <p:cNvSpPr/>
          <p:nvPr/>
        </p:nvSpPr>
        <p:spPr>
          <a:xfrm>
            <a:off x="0" y="8763000"/>
            <a:ext cx="16256000" cy="381000"/>
          </a:xfrm>
          <a:prstGeom prst="rect">
            <a:avLst/>
          </a:prstGeom>
          <a:solidFill>
            <a:srgbClr val="E29C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0B18C82-1D3D-0BA6-0F03-E2E6031EB870}"/>
              </a:ext>
            </a:extLst>
          </p:cNvPr>
          <p:cNvSpPr/>
          <p:nvPr/>
        </p:nvSpPr>
        <p:spPr>
          <a:xfrm>
            <a:off x="3860800" y="3200400"/>
            <a:ext cx="3200400" cy="762000"/>
          </a:xfrm>
          <a:prstGeom prst="rect">
            <a:avLst/>
          </a:prstGeom>
          <a:solidFill>
            <a:srgbClr val="171C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B2BEFD-34CE-F7F3-92A4-C4741EDB87C1}"/>
              </a:ext>
            </a:extLst>
          </p:cNvPr>
          <p:cNvSpPr/>
          <p:nvPr/>
        </p:nvSpPr>
        <p:spPr>
          <a:xfrm>
            <a:off x="13766800" y="8534400"/>
            <a:ext cx="2489200" cy="571500"/>
          </a:xfrm>
          <a:prstGeom prst="rect">
            <a:avLst/>
          </a:prstGeom>
          <a:solidFill>
            <a:srgbClr val="FB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7C6C11C-2D85-00C0-CAED-93A2D397A13E}"/>
              </a:ext>
            </a:extLst>
          </p:cNvPr>
          <p:cNvSpPr/>
          <p:nvPr/>
        </p:nvSpPr>
        <p:spPr>
          <a:xfrm>
            <a:off x="9118600" y="6858000"/>
            <a:ext cx="7137400" cy="22479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8B3C2B-E51E-5E9C-6210-BE39B5956989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90F195-DBB5-D8B2-07BD-F582D1292A70}"/>
              </a:ext>
            </a:extLst>
          </p:cNvPr>
          <p:cNvSpPr/>
          <p:nvPr/>
        </p:nvSpPr>
        <p:spPr>
          <a:xfrm>
            <a:off x="660400" y="3962400"/>
            <a:ext cx="5562600" cy="11430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0AF140-B65E-BD50-BB12-686145FDC3C4}"/>
              </a:ext>
            </a:extLst>
          </p:cNvPr>
          <p:cNvSpPr/>
          <p:nvPr/>
        </p:nvSpPr>
        <p:spPr>
          <a:xfrm>
            <a:off x="14833600" y="8763000"/>
            <a:ext cx="1346200" cy="266700"/>
          </a:xfrm>
          <a:prstGeom prst="rect">
            <a:avLst/>
          </a:prstGeom>
          <a:solidFill>
            <a:srgbClr val="D16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DD6022-1166-CE12-A77B-A34F0325D00A}"/>
              </a:ext>
            </a:extLst>
          </p:cNvPr>
          <p:cNvSpPr/>
          <p:nvPr/>
        </p:nvSpPr>
        <p:spPr>
          <a:xfrm>
            <a:off x="736600" y="3505200"/>
            <a:ext cx="6781800" cy="12192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269539D-6BA2-3B68-B978-035036BF47E4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F0B4041-2BE8-0475-CB12-3B8E1D9D8A56}"/>
              </a:ext>
            </a:extLst>
          </p:cNvPr>
          <p:cNvSpPr/>
          <p:nvPr/>
        </p:nvSpPr>
        <p:spPr>
          <a:xfrm>
            <a:off x="736600" y="3505200"/>
            <a:ext cx="6096000" cy="9144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6F957D5-59AD-2543-3AC6-2E34EEFC88CE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EE11F1-3A80-9178-549C-E510F5A4366D}"/>
              </a:ext>
            </a:extLst>
          </p:cNvPr>
          <p:cNvSpPr/>
          <p:nvPr/>
        </p:nvSpPr>
        <p:spPr>
          <a:xfrm>
            <a:off x="736600" y="3505200"/>
            <a:ext cx="6781800" cy="1219200"/>
          </a:xfrm>
          <a:prstGeom prst="rect">
            <a:avLst/>
          </a:prstGeom>
          <a:solidFill>
            <a:srgbClr val="F2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815E9DA-9303-4464-4A2A-E4167F5FCAF8}"/>
              </a:ext>
            </a:extLst>
          </p:cNvPr>
          <p:cNvSpPr/>
          <p:nvPr/>
        </p:nvSpPr>
        <p:spPr>
          <a:xfrm>
            <a:off x="1592943" y="6082393"/>
            <a:ext cx="5900057" cy="16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一張含有 美工圖案, 圖形, 符號, 創造力 的圖片&#10;&#10;AI 產生的內容可能不正確。">
            <a:extLst>
              <a:ext uri="{FF2B5EF4-FFF2-40B4-BE49-F238E27FC236}">
                <a16:creationId xmlns:a16="http://schemas.microsoft.com/office/drawing/2014/main" id="{03FFD4DB-BFFC-D5E9-3229-2EBB8D08E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815693"/>
            <a:ext cx="28448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17859FE-0759-5075-A930-F861B0447F69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BF9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8F5DFD-68A6-3A5A-A586-8D0A342FF824}"/>
              </a:ext>
            </a:extLst>
          </p:cNvPr>
          <p:cNvSpPr/>
          <p:nvPr/>
        </p:nvSpPr>
        <p:spPr>
          <a:xfrm>
            <a:off x="2489200" y="609600"/>
            <a:ext cx="11049000" cy="1219200"/>
          </a:xfrm>
          <a:prstGeom prst="rect">
            <a:avLst/>
          </a:prstGeom>
          <a:solidFill>
            <a:srgbClr val="FBF9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497CD52-F04D-4DB6-3056-C4A5B0C99458}"/>
              </a:ext>
            </a:extLst>
          </p:cNvPr>
          <p:cNvSpPr/>
          <p:nvPr/>
        </p:nvSpPr>
        <p:spPr>
          <a:xfrm>
            <a:off x="1346200" y="6248400"/>
            <a:ext cx="4572000" cy="914400"/>
          </a:xfrm>
          <a:prstGeom prst="rect">
            <a:avLst/>
          </a:prstGeom>
          <a:solidFill>
            <a:srgbClr val="FBF9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8938AF-414F-412B-360E-54ED945B66F6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5596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F202B0-B5B8-137F-EDE4-227156BBBC46}"/>
              </a:ext>
            </a:extLst>
          </p:cNvPr>
          <p:cNvSpPr/>
          <p:nvPr/>
        </p:nvSpPr>
        <p:spPr>
          <a:xfrm>
            <a:off x="8966200" y="3657600"/>
            <a:ext cx="54102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C5C1E1-2AF0-39B7-DADD-1AA410F1689D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5596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75EC08-9AEE-F0AA-5617-71FFA4424CA7}"/>
              </a:ext>
            </a:extLst>
          </p:cNvPr>
          <p:cNvSpPr/>
          <p:nvPr/>
        </p:nvSpPr>
        <p:spPr>
          <a:xfrm>
            <a:off x="8432800" y="3657600"/>
            <a:ext cx="66294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6053A83-411A-AE77-08C0-7EA4EEAC4D52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E31B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80C75C-3539-79D0-C1C1-CE1836686A8C}"/>
              </a:ext>
            </a:extLst>
          </p:cNvPr>
          <p:cNvSpPr/>
          <p:nvPr/>
        </p:nvSpPr>
        <p:spPr>
          <a:xfrm>
            <a:off x="8280400" y="3276600"/>
            <a:ext cx="57912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DC46A6D-A1B0-C1AF-80A5-D9A651E7314A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1D2666-3BA9-3CD6-1801-A6866603D9F9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59A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10A20F7-F899-DBC6-9808-684D931EBB4C}"/>
              </a:ext>
            </a:extLst>
          </p:cNvPr>
          <p:cNvSpPr/>
          <p:nvPr/>
        </p:nvSpPr>
        <p:spPr>
          <a:xfrm>
            <a:off x="9347200" y="3846286"/>
            <a:ext cx="5791200" cy="7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B2A992-351E-7F99-A5E4-42E9E648F356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0E32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B07894A-2FED-00AF-4BBB-68EF0C3A68E5}"/>
              </a:ext>
            </a:extLst>
          </p:cNvPr>
          <p:cNvSpPr/>
          <p:nvPr/>
        </p:nvSpPr>
        <p:spPr>
          <a:xfrm>
            <a:off x="6146800" y="6019800"/>
            <a:ext cx="39624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8F784B9-AF03-90EB-DED5-27165160099B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5CA8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635986-811B-1D0A-B4C2-E83DA09B6A5E}"/>
              </a:ext>
            </a:extLst>
          </p:cNvPr>
          <p:cNvSpPr/>
          <p:nvPr/>
        </p:nvSpPr>
        <p:spPr>
          <a:xfrm>
            <a:off x="14224000" y="6553200"/>
            <a:ext cx="685800" cy="762000"/>
          </a:xfrm>
          <a:prstGeom prst="rect">
            <a:avLst/>
          </a:prstGeom>
          <a:solidFill>
            <a:srgbClr val="5CA7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13F8E00-CEE4-81A9-D550-B16F87D99DC8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F26B5D8-57F7-8B99-661E-D586560F8C65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B0B2BA2-55F2-6884-71DA-2843BCCF9B60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852387-6F2E-6FA3-84A8-FE431A8F5B31}"/>
              </a:ext>
            </a:extLst>
          </p:cNvPr>
          <p:cNvSpPr/>
          <p:nvPr/>
        </p:nvSpPr>
        <p:spPr>
          <a:xfrm>
            <a:off x="508000" y="7543800"/>
            <a:ext cx="7848600" cy="8001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A3AAB57-7255-23A5-B702-2A58458983FA}"/>
              </a:ext>
            </a:extLst>
          </p:cNvPr>
          <p:cNvSpPr/>
          <p:nvPr/>
        </p:nvSpPr>
        <p:spPr>
          <a:xfrm>
            <a:off x="736600" y="8001000"/>
            <a:ext cx="15519400" cy="11049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C4F32B8-C4DA-8A84-038F-C29505921BCB}"/>
              </a:ext>
            </a:extLst>
          </p:cNvPr>
          <p:cNvSpPr/>
          <p:nvPr/>
        </p:nvSpPr>
        <p:spPr>
          <a:xfrm>
            <a:off x="8813800" y="6934200"/>
            <a:ext cx="7442200" cy="2171700"/>
          </a:xfrm>
          <a:prstGeom prst="rect">
            <a:avLst/>
          </a:prstGeom>
          <a:solidFill>
            <a:srgbClr val="FA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053430F-5603-D1D8-499A-FD704C8D7D34}"/>
              </a:ext>
            </a:extLst>
          </p:cNvPr>
          <p:cNvSpPr/>
          <p:nvPr/>
        </p:nvSpPr>
        <p:spPr>
          <a:xfrm>
            <a:off x="9956800" y="6629400"/>
            <a:ext cx="6299200" cy="2476500"/>
          </a:xfrm>
          <a:prstGeom prst="rect">
            <a:avLst/>
          </a:prstGeom>
          <a:solidFill>
            <a:srgbClr val="FBF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36DCFE6-B0FA-306B-B9DA-51C95299F3B2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  <a:solidFill>
            <a:srgbClr val="F7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3D7B18-1F5A-BB72-3D95-602F82A2A85D}"/>
              </a:ext>
            </a:extLst>
          </p:cNvPr>
          <p:cNvSpPr/>
          <p:nvPr/>
        </p:nvSpPr>
        <p:spPr>
          <a:xfrm>
            <a:off x="584200" y="6477000"/>
            <a:ext cx="6477000" cy="1943100"/>
          </a:xfrm>
          <a:prstGeom prst="rect">
            <a:avLst/>
          </a:prstGeom>
          <a:solidFill>
            <a:srgbClr val="FAFA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自訂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又 ZZ</cp:lastModifiedBy>
  <cp:revision>2</cp:revision>
  <dcterms:created xsi:type="dcterms:W3CDTF">2006-08-16T00:00:00Z</dcterms:created>
  <dcterms:modified xsi:type="dcterms:W3CDTF">2026-03-11T07:35:23Z</dcterms:modified>
</cp:coreProperties>
</file>